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handoutMasterIdLst>
    <p:handoutMasterId r:id="rId16"/>
  </p:handoutMasterIdLst>
  <p:sldIdLst>
    <p:sldId id="256" r:id="rId2"/>
    <p:sldId id="291" r:id="rId3"/>
    <p:sldId id="287" r:id="rId4"/>
    <p:sldId id="289" r:id="rId5"/>
    <p:sldId id="278" r:id="rId6"/>
    <p:sldId id="290" r:id="rId7"/>
    <p:sldId id="294" r:id="rId8"/>
    <p:sldId id="275" r:id="rId9"/>
    <p:sldId id="276" r:id="rId10"/>
    <p:sldId id="296" r:id="rId11"/>
    <p:sldId id="297" r:id="rId12"/>
    <p:sldId id="298" r:id="rId13"/>
    <p:sldId id="288" r:id="rId14"/>
    <p:sldId id="26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8C359A-C311-4C1B-8B63-D5DD928842D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55A2A1-F122-4E1C-A290-69A76C4E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76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180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3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4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038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8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0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11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9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4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B9EC27-8108-4E4D-9436-88FA7034A3C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70C39E-9F02-4984-8529-7A8A2D4E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4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744" y="2129551"/>
            <a:ext cx="8148520" cy="2259732"/>
          </a:xfrm>
        </p:spPr>
        <p:txBody>
          <a:bodyPr>
            <a:noAutofit/>
          </a:bodyPr>
          <a:lstStyle/>
          <a:p>
            <a:pPr algn="ctr"/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text, grass, person, group&#10;&#10;Description automatically generated">
            <a:extLst>
              <a:ext uri="{FF2B5EF4-FFF2-40B4-BE49-F238E27FC236}">
                <a16:creationId xmlns:a16="http://schemas.microsoft.com/office/drawing/2014/main" id="{75F12533-14E1-481D-9E96-248FA5AE2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B8BE-109E-4C7C-9E5D-93635C93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E931A6A-0DFE-4815-8590-5624B55BED6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508226"/>
              </p:ext>
            </p:extLst>
          </p:nvPr>
        </p:nvGraphicFramePr>
        <p:xfrm>
          <a:off x="2172749" y="685800"/>
          <a:ext cx="7566869" cy="492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773" imgH="5676554" progId="Acrobat.Document.DC">
                  <p:embed/>
                </p:oleObj>
              </mc:Choice>
              <mc:Fallback>
                <p:oleObj name="Acrobat Document" r:id="rId2" imgW="8019773" imgH="567655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2749" y="685800"/>
                        <a:ext cx="7566869" cy="492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50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2654-EDC7-422A-BAB9-F63B73DA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83FC-84C9-46F1-B6CA-9CE64D87B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Warrior club calendar</a:t>
            </a:r>
          </a:p>
          <a:p>
            <a:r>
              <a:rPr lang="en-US" dirty="0"/>
              <a:t>Football schedules</a:t>
            </a:r>
          </a:p>
          <a:p>
            <a:r>
              <a:rPr lang="en-US" dirty="0"/>
              <a:t>Team store</a:t>
            </a:r>
          </a:p>
          <a:p>
            <a:r>
              <a:rPr lang="en-US" dirty="0"/>
              <a:t>Youth Football camp</a:t>
            </a:r>
          </a:p>
        </p:txBody>
      </p:sp>
    </p:spTree>
    <p:extLst>
      <p:ext uri="{BB962C8B-B14F-4D97-AF65-F5344CB8AC3E}">
        <p14:creationId xmlns:p14="http://schemas.microsoft.com/office/powerpoint/2010/main" val="247173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4FBE-C3E1-47DF-B3C6-21EC00DD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of a football team&#10;&#10;Description automatically generated">
            <a:extLst>
              <a:ext uri="{FF2B5EF4-FFF2-40B4-BE49-F238E27FC236}">
                <a16:creationId xmlns:a16="http://schemas.microsoft.com/office/drawing/2014/main" id="{152BCD53-443C-4CF5-8C2F-92605A4E0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7" y="0"/>
            <a:ext cx="4867563" cy="6345382"/>
          </a:xfrm>
        </p:spPr>
      </p:pic>
    </p:spTree>
    <p:extLst>
      <p:ext uri="{BB962C8B-B14F-4D97-AF65-F5344CB8AC3E}">
        <p14:creationId xmlns:p14="http://schemas.microsoft.com/office/powerpoint/2010/main" val="203343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4952447" cy="1151965"/>
          </a:xfrm>
        </p:spPr>
        <p:txBody>
          <a:bodyPr>
            <a:normAutofit/>
          </a:bodyPr>
          <a:lstStyle/>
          <a:p>
            <a:r>
              <a:rPr lang="en-US" dirty="0"/>
              <a:t>BOOSTER CLUB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3394-DD75-D543-A973-6067407E3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0" y="1935804"/>
            <a:ext cx="6494669" cy="3686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Website: sgpwarriorbooster.wixsite.com/warriors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Facebook: http://www.facebook.com/SGPWarriorFootballBoosterClub/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Twitter: @SGPNation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Email: sgpwarriorbooster@gmail.com</a:t>
            </a: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BA3BFA30-76E9-45AD-8F4D-1199AFA645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5151"/>
          <a:stretch/>
        </p:blipFill>
        <p:spPr>
          <a:xfrm>
            <a:off x="5960204" y="177570"/>
            <a:ext cx="2531802" cy="2526610"/>
          </a:xfrm>
          <a:prstGeom prst="rect">
            <a:avLst/>
          </a:prstGeom>
          <a:ln w="76200" cmpd="thinThick">
            <a:solidFill>
              <a:srgbClr val="C00000"/>
            </a:solidFill>
            <a:prstDash val="solid"/>
            <a:miter lim="8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113CE3-307F-EB4A-B5D1-7CC041F30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5" r="-4" b="-4"/>
          <a:stretch/>
        </p:blipFill>
        <p:spPr>
          <a:xfrm>
            <a:off x="8872797" y="168692"/>
            <a:ext cx="2531802" cy="2526610"/>
          </a:xfrm>
          <a:prstGeom prst="rect">
            <a:avLst/>
          </a:prstGeom>
          <a:ln w="76200" cmpd="thinThick">
            <a:solidFill>
              <a:srgbClr val="C00000"/>
            </a:solidFill>
            <a:prstDash val="solid"/>
            <a:miter lim="800000"/>
          </a:ln>
        </p:spPr>
      </p:pic>
      <p:pic>
        <p:nvPicPr>
          <p:cNvPr id="7" name="Picture 6" descr="A group of people standing around a tabl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2A477A12-6D51-4AFD-BAE5-6145FD8984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51448"/>
          <a:stretch/>
        </p:blipFill>
        <p:spPr>
          <a:xfrm>
            <a:off x="6621129" y="3025302"/>
            <a:ext cx="4783470" cy="2275562"/>
          </a:xfrm>
          <a:prstGeom prst="rect">
            <a:avLst/>
          </a:prstGeom>
          <a:ln w="76200" cmpd="thinThick">
            <a:solidFill>
              <a:srgbClr val="C00000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04376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6D055058-C2D9-4857-A32E-9C620A82C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2" y="1731523"/>
            <a:ext cx="11579787" cy="4478159"/>
          </a:xfr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6116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744" y="2129551"/>
            <a:ext cx="8148520" cy="2259732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SGP Warriors</a:t>
            </a:r>
            <a:b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Freshman Orientation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D520-B6EA-1542-B038-527436C5D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8" y="172122"/>
            <a:ext cx="3140832" cy="308729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7420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81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sportsYou</a:t>
            </a:r>
            <a:r>
              <a:rPr lang="en-US" dirty="0"/>
              <a:t> class of 2029 </a:t>
            </a:r>
          </a:p>
        </p:txBody>
      </p:sp>
      <p:pic>
        <p:nvPicPr>
          <p:cNvPr id="9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D0B326-B260-43E5-8C88-EFA3D3EA2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7"/>
          <a:stretch/>
        </p:blipFill>
        <p:spPr>
          <a:xfrm>
            <a:off x="1009459" y="1379406"/>
            <a:ext cx="4688731" cy="463415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3" name="Content Placeholder 12" descr="A screenshot of a phone&#10;&#10;Description automatically generated">
            <a:extLst>
              <a:ext uri="{FF2B5EF4-FFF2-40B4-BE49-F238E27FC236}">
                <a16:creationId xmlns:a16="http://schemas.microsoft.com/office/drawing/2014/main" id="{03EEF9E2-3533-4CA2-B8A4-4DA73D94E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b="27325"/>
          <a:stretch/>
        </p:blipFill>
        <p:spPr>
          <a:xfrm>
            <a:off x="6096000" y="1379406"/>
            <a:ext cx="4429958" cy="4634151"/>
          </a:xfr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36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622" y="2318197"/>
            <a:ext cx="8398126" cy="1378039"/>
          </a:xfrm>
        </p:spPr>
        <p:txBody>
          <a:bodyPr>
            <a:noAutofit/>
          </a:bodyPr>
          <a:lstStyle/>
          <a:p>
            <a:pPr algn="l"/>
            <a:r>
              <a:rPr lang="en-US" sz="40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Laban DeLay</a:t>
            </a:r>
            <a:br>
              <a:rPr lang="en-US" sz="40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Athletic Coordinator / Head Football</a:t>
            </a:r>
            <a:b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laban.delay@gpisd.org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D520-B6EA-1542-B038-527436C5D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8" y="172122"/>
            <a:ext cx="2091347" cy="205569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2933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33" y="141095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PAPERWORK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3" y="252030"/>
            <a:ext cx="10779877" cy="3311189"/>
          </a:xfrm>
        </p:spPr>
        <p:txBody>
          <a:bodyPr>
            <a:normAutofit/>
          </a:bodyPr>
          <a:lstStyle/>
          <a:p>
            <a:r>
              <a:rPr lang="en-US" sz="2400" dirty="0"/>
              <a:t>2025-2026 Physicals </a:t>
            </a:r>
          </a:p>
          <a:p>
            <a:r>
              <a:rPr lang="en-US" sz="2400" dirty="0"/>
              <a:t>PHYSICALS TURNED IN IMMEDIATELY (CAN NOT PRACTICE)</a:t>
            </a:r>
          </a:p>
          <a:p>
            <a:r>
              <a:rPr lang="en-US" sz="2400" dirty="0"/>
              <a:t>Report injuries to Athletic Trainers</a:t>
            </a:r>
          </a:p>
          <a:p>
            <a:r>
              <a:rPr lang="en-US" sz="2400" dirty="0"/>
              <a:t>https://grandprairieisd.rankonesport.com/New/NewInstructionsPage.aspx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48D62-96AB-B14E-A8DC-E4A8470E5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71" y="136125"/>
            <a:ext cx="2290354" cy="225131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BDD46E-9937-4009-9C4E-C2C8FF6AA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5" y="3251442"/>
            <a:ext cx="2206586" cy="3429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Picture 8" descr="A group of people posing for a photo in front of a stadium&#10;&#10;Description automatically generated">
            <a:extLst>
              <a:ext uri="{FF2B5EF4-FFF2-40B4-BE49-F238E27FC236}">
                <a16:creationId xmlns:a16="http://schemas.microsoft.com/office/drawing/2014/main" id="{DCD533C6-3E89-40BC-BA78-2FF2EA254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99" y="3170768"/>
            <a:ext cx="9002712" cy="357324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9124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SGP Warriors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973" y="1715053"/>
            <a:ext cx="3087914" cy="3311189"/>
          </a:xfrm>
        </p:spPr>
        <p:txBody>
          <a:bodyPr>
            <a:normAutofit/>
          </a:bodyPr>
          <a:lstStyle/>
          <a:p>
            <a:r>
              <a:rPr lang="en-US" sz="2400" dirty="0"/>
              <a:t>UNITE AS ONE</a:t>
            </a:r>
          </a:p>
          <a:p>
            <a:pPr lvl="1"/>
            <a:r>
              <a:rPr lang="en-US" sz="2400" dirty="0"/>
              <a:t>Brotherhood</a:t>
            </a:r>
          </a:p>
          <a:p>
            <a:pPr lvl="1"/>
            <a:r>
              <a:rPr lang="en-US" sz="2400" dirty="0"/>
              <a:t>Family</a:t>
            </a:r>
          </a:p>
          <a:p>
            <a:pPr lvl="1"/>
            <a:r>
              <a:rPr lang="en-US" sz="2400" dirty="0"/>
              <a:t>Team</a:t>
            </a:r>
          </a:p>
          <a:p>
            <a:pPr lvl="1"/>
            <a:r>
              <a:rPr lang="en-US" sz="2400" dirty="0"/>
              <a:t>Community</a:t>
            </a:r>
          </a:p>
          <a:p>
            <a:pPr lvl="1"/>
            <a:r>
              <a:rPr lang="en-US" sz="2400" dirty="0"/>
              <a:t>culture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DCAFD0-1EA6-C342-880E-84DE2B99F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71" y="136125"/>
            <a:ext cx="2290354" cy="225131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 descr="A picture containing grass, person, outdoor, player&#10;&#10;Description automatically generated">
            <a:extLst>
              <a:ext uri="{FF2B5EF4-FFF2-40B4-BE49-F238E27FC236}">
                <a16:creationId xmlns:a16="http://schemas.microsoft.com/office/drawing/2014/main" id="{7E0E4FB2-A04A-49A1-953F-9CE8F2AD3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66" y="2638364"/>
            <a:ext cx="7548663" cy="409534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7654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799" y="9263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      May/JUNE 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4600"/>
            <a:ext cx="10040645" cy="450813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dirty="0"/>
              <a:t>Physicals – May 17 (see flyer)</a:t>
            </a:r>
          </a:p>
          <a:p>
            <a:pPr marL="109728" indent="0" algn="ctr">
              <a:buNone/>
            </a:pPr>
            <a:r>
              <a:rPr lang="en-US" sz="2600" dirty="0"/>
              <a:t>SUMMER PRIDE</a:t>
            </a:r>
          </a:p>
          <a:p>
            <a:pPr lvl="1"/>
            <a:r>
              <a:rPr lang="en-US" sz="2600" dirty="0"/>
              <a:t>Begins June 2nd Monday-Thursday</a:t>
            </a:r>
            <a:r>
              <a:rPr lang="en-US" sz="2600" baseline="30000" dirty="0"/>
              <a:t> </a:t>
            </a:r>
          </a:p>
          <a:p>
            <a:pPr lvl="1"/>
            <a:r>
              <a:rPr lang="en-US" sz="2600" dirty="0"/>
              <a:t>No workouts June 30-July 4 </a:t>
            </a:r>
          </a:p>
          <a:p>
            <a:pPr lvl="1"/>
            <a:r>
              <a:rPr lang="en-US" sz="2600" dirty="0"/>
              <a:t>Resumes July 7</a:t>
            </a:r>
          </a:p>
          <a:p>
            <a:pPr lvl="1"/>
            <a:r>
              <a:rPr lang="en-US" sz="2600" dirty="0"/>
              <a:t>Times – 7:45-9:45am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F5EFB0-8F4C-5047-8F49-258C23CD1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71" y="136125"/>
            <a:ext cx="2290354" cy="225131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 descr="A group of football players on a field&#10;&#10;Description automatically generated with medium confidence">
            <a:extLst>
              <a:ext uri="{FF2B5EF4-FFF2-40B4-BE49-F238E27FC236}">
                <a16:creationId xmlns:a16="http://schemas.microsoft.com/office/drawing/2014/main" id="{8972ABDC-3AA3-44BE-A99D-B62BEB559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87" y="3085361"/>
            <a:ext cx="6336586" cy="363947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3779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4028" y="136125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july</a:t>
            </a:r>
            <a:r>
              <a:rPr lang="en-US" dirty="0"/>
              <a:t> / august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80" y="1191237"/>
            <a:ext cx="7346042" cy="4484157"/>
          </a:xfrm>
        </p:spPr>
        <p:txBody>
          <a:bodyPr>
            <a:normAutofit/>
          </a:bodyPr>
          <a:lstStyle/>
          <a:p>
            <a:r>
              <a:rPr lang="en-US" sz="2400" dirty="0"/>
              <a:t>Freshman Equipment Issue – July 31 10:00am</a:t>
            </a:r>
          </a:p>
          <a:p>
            <a:r>
              <a:rPr lang="en-US" sz="2400" dirty="0"/>
              <a:t>Fall Camp (practices begin) –Aug 4</a:t>
            </a:r>
          </a:p>
          <a:p>
            <a:pPr marL="109728" indent="0">
              <a:buNone/>
            </a:pPr>
            <a:r>
              <a:rPr lang="en-US" dirty="0"/>
              <a:t>	Aug 4 – Aug 8	7:00am – 9:00am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err="1"/>
              <a:t>aug</a:t>
            </a:r>
            <a:r>
              <a:rPr lang="en-US" dirty="0"/>
              <a:t> 5 	Pictures	9:30am</a:t>
            </a:r>
          </a:p>
          <a:p>
            <a:pPr marL="109728" indent="0">
              <a:buNone/>
            </a:pPr>
            <a:r>
              <a:rPr lang="en-US" dirty="0"/>
              <a:t>	Aug 8	fundraiser	9:30am</a:t>
            </a:r>
          </a:p>
          <a:p>
            <a:pPr marL="109728" indent="0">
              <a:buNone/>
            </a:pPr>
            <a:r>
              <a:rPr lang="en-US" dirty="0"/>
              <a:t>	Aug 9		8:30am – 10:30am</a:t>
            </a:r>
          </a:p>
          <a:p>
            <a:pPr marL="109728" indent="0">
              <a:buNone/>
            </a:pPr>
            <a:r>
              <a:rPr lang="en-US" dirty="0"/>
              <a:t>	*Aug 9 		10:30am – 11:00am</a:t>
            </a:r>
          </a:p>
          <a:p>
            <a:pPr marL="109728" indent="0">
              <a:buNone/>
            </a:pPr>
            <a:r>
              <a:rPr lang="en-US" dirty="0"/>
              <a:t>		* Watermelon Feed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BA1D6-60D3-654C-AEFF-DE8E2D70C9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71" y="136125"/>
            <a:ext cx="2290354" cy="225131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A0B8474F-67BE-4908-ADB5-F93690854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54" y="2823096"/>
            <a:ext cx="6147034" cy="386622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3235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1113" y="351971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Season Practice Times</a:t>
            </a:r>
            <a:br>
              <a:rPr lang="en-US" dirty="0"/>
            </a:br>
            <a:r>
              <a:rPr lang="en-US" sz="3100" dirty="0"/>
              <a:t>once school has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64" y="1023744"/>
            <a:ext cx="10396883" cy="3311189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endParaRPr lang="en-US" sz="2400" dirty="0"/>
          </a:p>
          <a:p>
            <a:pPr marL="109728" indent="0" algn="ctr">
              <a:buNone/>
            </a:pPr>
            <a:endParaRPr lang="en-US" sz="2400" dirty="0"/>
          </a:p>
          <a:p>
            <a:pPr marL="109728" indent="0" algn="ctr">
              <a:buNone/>
            </a:pPr>
            <a:endParaRPr lang="en-US" sz="2400" dirty="0"/>
          </a:p>
          <a:p>
            <a:pPr marL="109728" indent="0" algn="ctr">
              <a:buNone/>
            </a:pPr>
            <a:r>
              <a:rPr lang="en-US" sz="2400" dirty="0"/>
              <a:t>* </a:t>
            </a:r>
            <a:r>
              <a:rPr lang="en-US" sz="2400" dirty="0" err="1"/>
              <a:t>Warriorpalooza</a:t>
            </a:r>
            <a:r>
              <a:rPr lang="en-US" sz="2400" dirty="0"/>
              <a:t>: </a:t>
            </a:r>
            <a:r>
              <a:rPr lang="en-US" sz="2400" dirty="0" err="1"/>
              <a:t>aug</a:t>
            </a:r>
            <a:r>
              <a:rPr lang="en-US" sz="2400" dirty="0"/>
              <a:t> 20, 6pm @ </a:t>
            </a:r>
            <a:r>
              <a:rPr lang="en-US" sz="2400" dirty="0" err="1"/>
              <a:t>sgp</a:t>
            </a:r>
            <a:r>
              <a:rPr lang="en-US" sz="2400" dirty="0"/>
              <a:t> coliseum</a:t>
            </a:r>
          </a:p>
          <a:p>
            <a:r>
              <a:rPr lang="en-US" sz="2400" dirty="0"/>
              <a:t>Monday, Tuesday &amp; Wednesday: </a:t>
            </a:r>
          </a:p>
          <a:p>
            <a:pPr marL="0" indent="0">
              <a:buNone/>
            </a:pPr>
            <a:r>
              <a:rPr lang="en-US" sz="2400" dirty="0"/>
              <a:t>     		3:15pm-5:00pm</a:t>
            </a:r>
          </a:p>
          <a:p>
            <a:r>
              <a:rPr lang="en-US" sz="2400" dirty="0"/>
              <a:t>Thursday: typical Game Day</a:t>
            </a:r>
          </a:p>
          <a:p>
            <a:r>
              <a:rPr lang="en-US" sz="2400" dirty="0"/>
              <a:t>Friday: 7</a:t>
            </a:r>
            <a:r>
              <a:rPr lang="en-US" sz="2400" baseline="30000" dirty="0"/>
              <a:t>th</a:t>
            </a:r>
            <a:r>
              <a:rPr lang="en-US" sz="2400" dirty="0"/>
              <a:t> period only</a:t>
            </a:r>
          </a:p>
          <a:p>
            <a:endParaRPr lang="en-US" sz="2400" dirty="0"/>
          </a:p>
          <a:p>
            <a:r>
              <a:rPr lang="en-US" sz="2400" dirty="0"/>
              <a:t>Sept 1 labor day morning 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DEE20-29E3-B446-AE1F-E9CCD9AEF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71" y="136125"/>
            <a:ext cx="2290354" cy="225131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 descr="A picture containing sky, grass, outdoor, sport&#10;&#10;Description automatically generated">
            <a:extLst>
              <a:ext uri="{FF2B5EF4-FFF2-40B4-BE49-F238E27FC236}">
                <a16:creationId xmlns:a16="http://schemas.microsoft.com/office/drawing/2014/main" id="{AE3607B0-73E6-47A5-AAC3-A4B6FFA8A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72" y="2971238"/>
            <a:ext cx="6687716" cy="374344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35099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{E89FCC08-0C95-6A4B-A77B-878DD94C6743}tf10001077</Template>
  <TotalTime>8774</TotalTime>
  <Words>253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Main Event</vt:lpstr>
      <vt:lpstr>Acrobat Document</vt:lpstr>
      <vt:lpstr>PowerPoint Presentation</vt:lpstr>
      <vt:lpstr>2025 SGP Warriors Freshman Orientation</vt:lpstr>
      <vt:lpstr>sportsYou class of 2029 </vt:lpstr>
      <vt:lpstr>Laban DeLay Athletic Coordinator / Head Football laban.delay@gpisd.org</vt:lpstr>
      <vt:lpstr>PAPERWORK</vt:lpstr>
      <vt:lpstr>2025 SGP Warriors</vt:lpstr>
      <vt:lpstr>          May/JUNE UPCOMING EVENTS</vt:lpstr>
      <vt:lpstr>july / august</vt:lpstr>
      <vt:lpstr>Season Practice Times once school has started</vt:lpstr>
      <vt:lpstr>PowerPoint Presentation</vt:lpstr>
      <vt:lpstr>handouts</vt:lpstr>
      <vt:lpstr>PowerPoint Presentation</vt:lpstr>
      <vt:lpstr>BOOSTER CLUB</vt:lpstr>
      <vt:lpstr>QUESTIONS</vt:lpstr>
    </vt:vector>
  </TitlesOfParts>
  <Company>Arlington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LAMAR VIKINGS PARENT MEETING</dc:title>
  <dc:creator>Laban Delay</dc:creator>
  <cp:lastModifiedBy>RAMIREZ, ARCELIA</cp:lastModifiedBy>
  <cp:revision>270</cp:revision>
  <cp:lastPrinted>2018-05-08T13:49:19Z</cp:lastPrinted>
  <dcterms:created xsi:type="dcterms:W3CDTF">2015-08-03T01:22:10Z</dcterms:created>
  <dcterms:modified xsi:type="dcterms:W3CDTF">2025-05-07T16:56:08Z</dcterms:modified>
</cp:coreProperties>
</file>